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Netflix1_16806268933890/showsbycategory' TargetMode='External' Type='http://schemas.openxmlformats.org/officeDocument/2006/relationships/hyperlink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B33BE19-1579-4362-AD3C-639592F856C6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Netflix 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98F625E-A6BA-4E8C-8DE4-48C8FF47DBE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5/31/2023 5:24:59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 Listing" id="2" name="slide2">
            <a:extLst>
              <a:ext uri="{FF2B5EF4-FFF2-40B4-BE49-F238E27FC236}">
                <a16:creationId xmlns:a16="http://schemas.microsoft.com/office/drawing/2014/main" id="{A933C690-1EDB-4147-AB8F-333F91F6F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67" y="0"/>
            <a:ext cx="162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sted in by country" id="3" name="slide3">
            <a:extLst>
              <a:ext uri="{FF2B5EF4-FFF2-40B4-BE49-F238E27FC236}">
                <a16:creationId xmlns:a16="http://schemas.microsoft.com/office/drawing/2014/main" id="{FBC3AF0C-A2C1-4CBD-8636-C1452F284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074" y="0"/>
            <a:ext cx="1303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 year status" id="4" name="slide4">
            <a:extLst>
              <a:ext uri="{FF2B5EF4-FFF2-40B4-BE49-F238E27FC236}">
                <a16:creationId xmlns:a16="http://schemas.microsoft.com/office/drawing/2014/main" id="{F8DD4A5C-FCF9-46D4-A4BD-017920C5A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543"/>
            <a:ext cx="12192000" cy="39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per rating" id="5" name="slide5">
            <a:extLst>
              <a:ext uri="{FF2B5EF4-FFF2-40B4-BE49-F238E27FC236}">
                <a16:creationId xmlns:a16="http://schemas.microsoft.com/office/drawing/2014/main" id="{C3554103-F8FC-4EFE-85DB-BD306C26E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747712"/>
            <a:ext cx="9906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by cast" id="6" name="slide6">
            <a:extLst>
              <a:ext uri="{FF2B5EF4-FFF2-40B4-BE49-F238E27FC236}">
                <a16:creationId xmlns:a16="http://schemas.microsoft.com/office/drawing/2014/main" id="{BA64FA55-5D0E-4760-ADF5-C0838609D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41" y="0"/>
            <a:ext cx="84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by Director" id="7" name="slide7">
            <a:extLst>
              <a:ext uri="{FF2B5EF4-FFF2-40B4-BE49-F238E27FC236}">
                <a16:creationId xmlns:a16="http://schemas.microsoft.com/office/drawing/2014/main" id="{95BC5557-6833-445F-ADB8-1A8A7DE31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7114"/>
            <a:ext cx="12192000" cy="2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ows by category" id="8" name="slide8">
            <a:extLst>
              <a:ext uri="{FF2B5EF4-FFF2-40B4-BE49-F238E27FC236}">
                <a16:creationId xmlns:a16="http://schemas.microsoft.com/office/drawing/2014/main" id="{2AB36264-61A4-4E72-BAB4-13249FBB5F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59" y="0"/>
            <a:ext cx="866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2023-05-31T17:25:12Z</dcterms:created>
  <dcterms:modified xsi:type="dcterms:W3CDTF">2023-05-31T17:25:12Z</dcterms:modified>
</cp:coreProperties>
</file>